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4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8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16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Titre du diaporama ou info réunion principale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 réunion et/ou date</a:t>
            </a:r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007534" y="1196752"/>
            <a:ext cx="480053" cy="0"/>
          </a:xfrm>
          <a:prstGeom prst="line">
            <a:avLst/>
          </a:prstGeom>
          <a:ln w="76200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logo_iau_noi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65" y="5690934"/>
            <a:ext cx="568960" cy="832104"/>
          </a:xfrm>
          <a:prstGeom prst="rect">
            <a:avLst/>
          </a:prstGeom>
        </p:spPr>
      </p:pic>
      <p:sp>
        <p:nvSpPr>
          <p:cNvPr id="10" name="Espace réservé pour une image  9"/>
          <p:cNvSpPr>
            <a:spLocks noGrp="1"/>
          </p:cNvSpPr>
          <p:nvPr>
            <p:ph type="pic" sz="quarter" idx="12" hasCustomPrompt="1"/>
          </p:nvPr>
        </p:nvSpPr>
        <p:spPr>
          <a:xfrm>
            <a:off x="1007533" y="3131295"/>
            <a:ext cx="7776000" cy="33839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 smtClean="0"/>
              <a:t>Cliquer sur l’icône pour insérer une image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07534" y="1338264"/>
            <a:ext cx="10047807" cy="1152891"/>
          </a:xfrm>
        </p:spPr>
        <p:txBody>
          <a:bodyPr/>
          <a:lstStyle>
            <a:lvl1pPr>
              <a:defRPr sz="3000" cap="all">
                <a:solidFill>
                  <a:srgbClr val="4C4C4C"/>
                </a:solidFill>
              </a:defRPr>
            </a:lvl1pPr>
            <a:lvl2pPr>
              <a:defRPr sz="1700" cap="all" baseline="0">
                <a:solidFill>
                  <a:srgbClr val="A6A6A6"/>
                </a:solidFill>
              </a:defRPr>
            </a:lvl2pPr>
            <a:lvl3pPr>
              <a:defRPr cap="all"/>
            </a:lvl3pPr>
            <a:lvl4pPr>
              <a:defRPr cap="all"/>
            </a:lvl4pPr>
            <a:lvl5pPr>
              <a:defRPr cap="all"/>
            </a:lvl5pPr>
          </a:lstStyle>
          <a:p>
            <a:pPr lvl="0"/>
            <a:r>
              <a:rPr lang="fr-FR" dirty="0" smtClean="0"/>
              <a:t>saisir le titre du diaporama</a:t>
            </a:r>
          </a:p>
          <a:p>
            <a:pPr lvl="1"/>
            <a:r>
              <a:rPr lang="fr-FR" dirty="0" smtClean="0"/>
              <a:t>Saisir sous titre du diaporama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07534" y="2491154"/>
            <a:ext cx="10047708" cy="599632"/>
          </a:xfrm>
        </p:spPr>
        <p:txBody>
          <a:bodyPr anchor="b"/>
          <a:lstStyle>
            <a:lvl1pPr>
              <a:defRPr sz="1400">
                <a:solidFill>
                  <a:srgbClr val="4C4C4C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fr-FR" dirty="0" smtClean="0"/>
              <a:t>Contexte de l’intervention / date</a:t>
            </a:r>
          </a:p>
          <a:p>
            <a:pPr lvl="1"/>
            <a:r>
              <a:rPr lang="fr-FR" dirty="0" smtClean="0"/>
              <a:t>Nom de l’intervenant / fonction</a:t>
            </a:r>
          </a:p>
        </p:txBody>
      </p:sp>
    </p:spTree>
    <p:extLst>
      <p:ext uri="{BB962C8B-B14F-4D97-AF65-F5344CB8AC3E}">
        <p14:creationId xmlns:p14="http://schemas.microsoft.com/office/powerpoint/2010/main" val="313044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27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1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6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96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2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6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75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04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13000-FA64-49D7-8ACE-E750F9AFBA8E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8A8BD-CE96-41BB-BFE1-C6ACD0C42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82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279651" y="1338264"/>
            <a:ext cx="7807325" cy="11528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400" b="1" dirty="0">
                <a:solidFill>
                  <a:schemeClr val="tx1"/>
                </a:solidFill>
              </a:rPr>
              <a:t>Petit déjeuner « décideurs-chercheurs » </a:t>
            </a:r>
            <a:endParaRPr lang="fr-FR" sz="24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fr-FR" sz="2400" b="1" dirty="0">
                <a:solidFill>
                  <a:schemeClr val="tx1"/>
                </a:solidFill>
              </a:rPr>
              <a:t>- 16 novembre </a:t>
            </a:r>
            <a:r>
              <a:rPr lang="fr-FR" sz="2400" b="1" dirty="0">
                <a:solidFill>
                  <a:schemeClr val="tx1"/>
                </a:solidFill>
              </a:rPr>
              <a:t>2018 </a:t>
            </a:r>
            <a:endParaRPr lang="fr-FR" sz="24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000" b="1" dirty="0" smtClean="0"/>
              <a:t>André Torre, directeur de la MSH Paris-Saclay, directeur de recherche à l’INRA</a:t>
            </a:r>
            <a:endParaRPr lang="fr-FR" sz="2000" b="1" dirty="0"/>
          </a:p>
        </p:txBody>
      </p:sp>
      <p:pic>
        <p:nvPicPr>
          <p:cNvPr id="7" name="Espace réservé pour une image  8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0" b="123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56610"/>
              </p:ext>
            </p:extLst>
          </p:nvPr>
        </p:nvGraphicFramePr>
        <p:xfrm>
          <a:off x="1323473" y="1732548"/>
          <a:ext cx="9685421" cy="4090736"/>
        </p:xfrm>
        <a:graphic>
          <a:graphicData uri="http://schemas.openxmlformats.org/drawingml/2006/table">
            <a:tbl>
              <a:tblPr firstRow="1" firstCol="1" bandRow="1"/>
              <a:tblGrid>
                <a:gridCol w="3176459"/>
                <a:gridCol w="3828424"/>
                <a:gridCol w="2680538"/>
              </a:tblGrid>
              <a:tr h="1060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Innovations 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technologiques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organisationnelles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Innovations 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institutionnelles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Origine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inventions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Origine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nouveaux projets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097">
                <a:tc>
                  <a:txBody>
                    <a:bodyPr/>
                    <a:lstStyle/>
                    <a:p>
                      <a:pPr lvl="1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Coopératives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concertatives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Produites 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la coopération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Produites 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la concertation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0097">
                <a:tc>
                  <a:txBody>
                    <a:bodyPr/>
                    <a:lstStyle/>
                    <a:p>
                      <a:pPr lvl="1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Concurrentielles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conflictuelles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Produites 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la concurrence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Produites 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le conflit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633535" y="733926"/>
            <a:ext cx="5065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Innovations territoriales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4872622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Grand écran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TORRE</dc:creator>
  <cp:lastModifiedBy>GUIGOU Brigitte</cp:lastModifiedBy>
  <cp:revision>3</cp:revision>
  <dcterms:created xsi:type="dcterms:W3CDTF">2018-11-15T22:41:58Z</dcterms:created>
  <dcterms:modified xsi:type="dcterms:W3CDTF">2018-11-23T14:27:22Z</dcterms:modified>
</cp:coreProperties>
</file>